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he-I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9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E6902E0-1FFF-48B7-B41C-361C7DDB4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8806F-7E8D-4DAD-ADAF-D564CB6CFDA2}" type="datetimeFigureOut">
              <a:rPr lang="he-IL"/>
              <a:pPr>
                <a:defRPr/>
              </a:pPr>
              <a:t>כ"ו/אלול/תשפ"א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3057488-8491-4AFC-AA8A-CC63F291B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B58DA88-BC59-429B-942E-8EC41479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436A0-2C02-4222-9979-88A6E362E53A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69390455"/>
      </p:ext>
    </p:extLst>
  </p:cSld>
  <p:clrMapOvr>
    <a:masterClrMapping/>
  </p:clrMapOvr>
  <p:transition spd="med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38AF9FF-7675-4AE6-9FEE-898C03E13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D4237-A24B-411E-A360-E68FD472304D}" type="datetimeFigureOut">
              <a:rPr lang="he-IL"/>
              <a:pPr>
                <a:defRPr/>
              </a:pPr>
              <a:t>כ"ו/אלול/תשפ"א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065BE99-7BFD-4B50-82B4-D271C782F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08880A9-AA89-4FF7-82DF-64F5FA060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C831E-0969-4739-A8B3-5474BB6CC00E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7819098"/>
      </p:ext>
    </p:extLst>
  </p:cSld>
  <p:clrMapOvr>
    <a:masterClrMapping/>
  </p:clrMapOvr>
  <p:transition spd="med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F458810-C68B-4ABE-B183-0A6DEB640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A713C-2FDF-4369-841C-74F7E0E9235B}" type="datetimeFigureOut">
              <a:rPr lang="he-IL"/>
              <a:pPr>
                <a:defRPr/>
              </a:pPr>
              <a:t>כ"ו/אלול/תשפ"א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6DC5166-2A5C-4C96-9740-8CB8FF223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EEBA98A-95F2-49D3-9D12-EBA16201E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E975F-DEC9-4872-8F6C-45C07661F8E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25669635"/>
      </p:ext>
    </p:extLst>
  </p:cSld>
  <p:clrMapOvr>
    <a:masterClrMapping/>
  </p:clrMapOvr>
  <p:transition spd="med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4560FC2-BA3B-4C26-8342-55C343D52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D5972-629F-48FD-97A8-DEAD8691519A}" type="datetimeFigureOut">
              <a:rPr lang="he-IL"/>
              <a:pPr>
                <a:defRPr/>
              </a:pPr>
              <a:t>כ"ו/אלול/תשפ"א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77E9F77-7D01-43D4-93F2-858E6C6EE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1ADD081-56AE-439D-9FDD-40DF0FB8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83CBB-179C-4882-A1D2-7D0F4134AA2D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4422765"/>
      </p:ext>
    </p:extLst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AC4334F2-9314-4BCC-AE3E-2D6180D7B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7D01C-3238-411F-BEE1-CEF22C1EC82B}" type="datetimeFigureOut">
              <a:rPr lang="he-IL"/>
              <a:pPr>
                <a:defRPr/>
              </a:pPr>
              <a:t>כ"ו/אלול/תשפ"א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1B5DA42-D4F7-494B-90BB-CC21CB764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16D4F0F-9A1E-4995-A289-7449A7AC2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BCE40D-9018-48CE-A1C9-6B68F1D5CF25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4146382"/>
      </p:ext>
    </p:extLst>
  </p:cSld>
  <p:clrMapOvr>
    <a:masterClrMapping/>
  </p:clrMapOvr>
  <p:transition spd="med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3">
            <a:extLst>
              <a:ext uri="{FF2B5EF4-FFF2-40B4-BE49-F238E27FC236}">
                <a16:creationId xmlns:a16="http://schemas.microsoft.com/office/drawing/2014/main" id="{32EFAE8E-B9C6-45B4-A61C-856017468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BCEF-8A3C-4607-8E77-7F9DE0DD012D}" type="datetimeFigureOut">
              <a:rPr lang="he-IL"/>
              <a:pPr>
                <a:defRPr/>
              </a:pPr>
              <a:t>כ"ו/אלול/תשפ"א</a:t>
            </a:fld>
            <a:endParaRPr lang="he-IL"/>
          </a:p>
        </p:txBody>
      </p:sp>
      <p:sp>
        <p:nvSpPr>
          <p:cNvPr id="6" name="מציין מיקום של כותרת תחתונה 4">
            <a:extLst>
              <a:ext uri="{FF2B5EF4-FFF2-40B4-BE49-F238E27FC236}">
                <a16:creationId xmlns:a16="http://schemas.microsoft.com/office/drawing/2014/main" id="{DB6083EE-F758-4E28-B147-4E828C610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>
            <a:extLst>
              <a:ext uri="{FF2B5EF4-FFF2-40B4-BE49-F238E27FC236}">
                <a16:creationId xmlns:a16="http://schemas.microsoft.com/office/drawing/2014/main" id="{CD5D8EAF-ED09-428B-9CE7-3D462D04A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78240-43B2-4CEE-B222-02B5E947C22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54362106"/>
      </p:ext>
    </p:extLst>
  </p:cSld>
  <p:clrMapOvr>
    <a:masterClrMapping/>
  </p:clrMapOvr>
  <p:transition spd="med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3">
            <a:extLst>
              <a:ext uri="{FF2B5EF4-FFF2-40B4-BE49-F238E27FC236}">
                <a16:creationId xmlns:a16="http://schemas.microsoft.com/office/drawing/2014/main" id="{F828572C-88E3-4D2A-A543-A1091B7B1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DB9CF-0F6A-4EF9-8D61-66D5B7D0F6F6}" type="datetimeFigureOut">
              <a:rPr lang="he-IL"/>
              <a:pPr>
                <a:defRPr/>
              </a:pPr>
              <a:t>כ"ו/אלול/תשפ"א</a:t>
            </a:fld>
            <a:endParaRPr lang="he-IL"/>
          </a:p>
        </p:txBody>
      </p:sp>
      <p:sp>
        <p:nvSpPr>
          <p:cNvPr id="8" name="מציין מיקום של כותרת תחתונה 4">
            <a:extLst>
              <a:ext uri="{FF2B5EF4-FFF2-40B4-BE49-F238E27FC236}">
                <a16:creationId xmlns:a16="http://schemas.microsoft.com/office/drawing/2014/main" id="{D4BE817F-1E4F-46C8-840D-25C64638D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9" name="מציין מיקום של מספר שקופית 5">
            <a:extLst>
              <a:ext uri="{FF2B5EF4-FFF2-40B4-BE49-F238E27FC236}">
                <a16:creationId xmlns:a16="http://schemas.microsoft.com/office/drawing/2014/main" id="{0719997E-9B74-4F74-A530-9DD72738D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28487-9C7E-4554-BCD7-51ADABB7157A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99072967"/>
      </p:ext>
    </p:extLst>
  </p:cSld>
  <p:clrMapOvr>
    <a:masterClrMapping/>
  </p:clrMapOvr>
  <p:transition spd="med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3">
            <a:extLst>
              <a:ext uri="{FF2B5EF4-FFF2-40B4-BE49-F238E27FC236}">
                <a16:creationId xmlns:a16="http://schemas.microsoft.com/office/drawing/2014/main" id="{FC2F3BEE-517C-4934-BA45-BC678FB60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5E19D-415E-414D-918D-98512BD9DADB}" type="datetimeFigureOut">
              <a:rPr lang="he-IL"/>
              <a:pPr>
                <a:defRPr/>
              </a:pPr>
              <a:t>כ"ו/אלול/תשפ"א</a:t>
            </a:fld>
            <a:endParaRPr lang="he-IL"/>
          </a:p>
        </p:txBody>
      </p:sp>
      <p:sp>
        <p:nvSpPr>
          <p:cNvPr id="4" name="מציין מיקום של כותרת תחתונה 4">
            <a:extLst>
              <a:ext uri="{FF2B5EF4-FFF2-40B4-BE49-F238E27FC236}">
                <a16:creationId xmlns:a16="http://schemas.microsoft.com/office/drawing/2014/main" id="{8A613D1A-E88A-4086-AC30-5EAEE990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5" name="מציין מיקום של מספר שקופית 5">
            <a:extLst>
              <a:ext uri="{FF2B5EF4-FFF2-40B4-BE49-F238E27FC236}">
                <a16:creationId xmlns:a16="http://schemas.microsoft.com/office/drawing/2014/main" id="{CA5E4A32-BC28-4317-B8D8-57A668409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7FF84-BA04-4CF9-9133-A2C6C2076FFE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8944680"/>
      </p:ext>
    </p:extLst>
  </p:cSld>
  <p:clrMapOvr>
    <a:masterClrMapping/>
  </p:clrMapOvr>
  <p:transition spd="med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3">
            <a:extLst>
              <a:ext uri="{FF2B5EF4-FFF2-40B4-BE49-F238E27FC236}">
                <a16:creationId xmlns:a16="http://schemas.microsoft.com/office/drawing/2014/main" id="{B69F32C4-8BAA-4907-9A6F-E7C798495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F5294-ADA5-43F0-8983-8319E1BFF2EC}" type="datetimeFigureOut">
              <a:rPr lang="he-IL"/>
              <a:pPr>
                <a:defRPr/>
              </a:pPr>
              <a:t>כ"ו/אלול/תשפ"א</a:t>
            </a:fld>
            <a:endParaRPr lang="he-IL"/>
          </a:p>
        </p:txBody>
      </p:sp>
      <p:sp>
        <p:nvSpPr>
          <p:cNvPr id="3" name="מציין מיקום של כותרת תחתונה 4">
            <a:extLst>
              <a:ext uri="{FF2B5EF4-FFF2-40B4-BE49-F238E27FC236}">
                <a16:creationId xmlns:a16="http://schemas.microsoft.com/office/drawing/2014/main" id="{0C01A927-ED7D-4431-8A68-9F1B7EB8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4" name="מציין מיקום של מספר שקופית 5">
            <a:extLst>
              <a:ext uri="{FF2B5EF4-FFF2-40B4-BE49-F238E27FC236}">
                <a16:creationId xmlns:a16="http://schemas.microsoft.com/office/drawing/2014/main" id="{AC10430F-D199-4B6F-8025-2174E1A7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4670C-62DD-4E91-AA36-A02A8E96383E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07642662"/>
      </p:ext>
    </p:extLst>
  </p:cSld>
  <p:clrMapOvr>
    <a:masterClrMapping/>
  </p:clrMapOvr>
  <p:transition spd="med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3">
            <a:extLst>
              <a:ext uri="{FF2B5EF4-FFF2-40B4-BE49-F238E27FC236}">
                <a16:creationId xmlns:a16="http://schemas.microsoft.com/office/drawing/2014/main" id="{254A9015-9F20-4E7F-873C-A83CF6759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8D827-FE79-4208-A89C-C8B3A9F7C6A5}" type="datetimeFigureOut">
              <a:rPr lang="he-IL"/>
              <a:pPr>
                <a:defRPr/>
              </a:pPr>
              <a:t>כ"ו/אלול/תשפ"א</a:t>
            </a:fld>
            <a:endParaRPr lang="he-IL"/>
          </a:p>
        </p:txBody>
      </p:sp>
      <p:sp>
        <p:nvSpPr>
          <p:cNvPr id="6" name="מציין מיקום של כותרת תחתונה 4">
            <a:extLst>
              <a:ext uri="{FF2B5EF4-FFF2-40B4-BE49-F238E27FC236}">
                <a16:creationId xmlns:a16="http://schemas.microsoft.com/office/drawing/2014/main" id="{3ED0AB95-6B2C-43EB-981A-71E419FE3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>
            <a:extLst>
              <a:ext uri="{FF2B5EF4-FFF2-40B4-BE49-F238E27FC236}">
                <a16:creationId xmlns:a16="http://schemas.microsoft.com/office/drawing/2014/main" id="{F2A6EB35-E555-4E35-96F2-99557603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38232-7C15-497B-A9A4-BB3F1A6B97AB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45685471"/>
      </p:ext>
    </p:extLst>
  </p:cSld>
  <p:clrMapOvr>
    <a:masterClrMapping/>
  </p:clrMapOvr>
  <p:transition spd="med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3">
            <a:extLst>
              <a:ext uri="{FF2B5EF4-FFF2-40B4-BE49-F238E27FC236}">
                <a16:creationId xmlns:a16="http://schemas.microsoft.com/office/drawing/2014/main" id="{6F916BB5-1298-43EF-B062-996583652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204D3-2325-4CCF-8E28-CDAE8D7FD69E}" type="datetimeFigureOut">
              <a:rPr lang="he-IL"/>
              <a:pPr>
                <a:defRPr/>
              </a:pPr>
              <a:t>כ"ו/אלול/תשפ"א</a:t>
            </a:fld>
            <a:endParaRPr lang="he-IL"/>
          </a:p>
        </p:txBody>
      </p:sp>
      <p:sp>
        <p:nvSpPr>
          <p:cNvPr id="6" name="מציין מיקום של כותרת תחתונה 4">
            <a:extLst>
              <a:ext uri="{FF2B5EF4-FFF2-40B4-BE49-F238E27FC236}">
                <a16:creationId xmlns:a16="http://schemas.microsoft.com/office/drawing/2014/main" id="{2EF1BED8-35E1-4A47-B620-C5E4362E4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7" name="מציין מיקום של מספר שקופית 5">
            <a:extLst>
              <a:ext uri="{FF2B5EF4-FFF2-40B4-BE49-F238E27FC236}">
                <a16:creationId xmlns:a16="http://schemas.microsoft.com/office/drawing/2014/main" id="{938FD4F0-55B8-4AD7-A44D-A1B056A88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EA118-D82E-47BB-8431-6D36EC691582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3989889"/>
      </p:ext>
    </p:extLst>
  </p:cSld>
  <p:clrMapOvr>
    <a:masterClrMapping/>
  </p:clrMapOvr>
  <p:transition spd="med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מציין מיקום של כותרת 1">
            <a:extLst>
              <a:ext uri="{FF2B5EF4-FFF2-40B4-BE49-F238E27FC236}">
                <a16:creationId xmlns:a16="http://schemas.microsoft.com/office/drawing/2014/main" id="{B53D0228-DFC7-4773-878A-AC468CAFD2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סגנון כותרת של תבנית בסיס</a:t>
            </a:r>
          </a:p>
        </p:txBody>
      </p:sp>
      <p:sp>
        <p:nvSpPr>
          <p:cNvPr id="1027" name="מציין מיקום טקסט 2">
            <a:extLst>
              <a:ext uri="{FF2B5EF4-FFF2-40B4-BE49-F238E27FC236}">
                <a16:creationId xmlns:a16="http://schemas.microsoft.com/office/drawing/2014/main" id="{0C7627A3-F2A1-4416-B822-FF9FB496F1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/>
              <a:t>לחץ כדי לערוך סגנונות טקסט של תבנית בסיס</a:t>
            </a:r>
          </a:p>
          <a:p>
            <a:pPr lvl="1"/>
            <a:r>
              <a:rPr lang="he-IL" altLang="he-IL"/>
              <a:t>רמה שנייה</a:t>
            </a:r>
          </a:p>
          <a:p>
            <a:pPr lvl="2"/>
            <a:r>
              <a:rPr lang="he-IL" altLang="he-IL"/>
              <a:t>רמה שלישית</a:t>
            </a:r>
          </a:p>
          <a:p>
            <a:pPr lvl="3"/>
            <a:r>
              <a:rPr lang="he-IL" altLang="he-IL"/>
              <a:t>רמה רביעית</a:t>
            </a:r>
          </a:p>
          <a:p>
            <a:pPr lvl="4"/>
            <a:r>
              <a:rPr lang="he-IL" alt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B1031E55-7EFC-4AE5-B51F-8DEEE87FAF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532774-D796-473E-B42D-46A98A06851C}" type="datetimeFigureOut">
              <a:rPr lang="he-IL"/>
              <a:pPr>
                <a:defRPr/>
              </a:pPr>
              <a:t>כ"ו/אלול/תשפ"א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C3F4FC4D-5EA2-46B8-BD80-466DEA6673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ACD29893-B8CA-443D-A3C2-997F0FFB3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6CA7C87-B51A-4700-BEE7-1F91C29B82E4}" type="slidenum">
              <a:rPr lang="he-IL"/>
              <a:pPr>
                <a:defRPr/>
              </a:pPr>
              <a:t>‹#›</a:t>
            </a:fld>
            <a:endParaRPr lang="he-I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 dir="r"/>
  </p:transition>
  <p:txStyles>
    <p:titleStyle>
      <a:lvl1pPr algn="r" rtl="1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2pPr>
      <a:lvl3pPr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3pPr>
      <a:lvl4pPr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4pPr>
      <a:lvl5pPr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5pPr>
      <a:lvl6pPr marL="4572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6pPr>
      <a:lvl7pPr marL="9144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7pPr>
      <a:lvl8pPr marL="13716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8pPr>
      <a:lvl9pPr marL="1828800" algn="r" rtl="1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cs typeface="Times New Roman" panose="02020603050405020304" pitchFamily="18" charset="0"/>
        </a:defRPr>
      </a:lvl9pPr>
    </p:titleStyle>
    <p:bodyStyle>
      <a:lvl1pPr marL="228600" indent="-228600" algn="r" rtl="1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rtl="1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תמונה 4">
            <a:extLst>
              <a:ext uri="{FF2B5EF4-FFF2-40B4-BE49-F238E27FC236}">
                <a16:creationId xmlns:a16="http://schemas.microsoft.com/office/drawing/2014/main" id="{E74D1470-B274-4310-8EB9-F8C9491A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8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תמונה 2">
            <a:extLst>
              <a:ext uri="{FF2B5EF4-FFF2-40B4-BE49-F238E27FC236}">
                <a16:creationId xmlns:a16="http://schemas.microsoft.com/office/drawing/2014/main" id="{A2E3ABF0-20A2-41A8-85C2-9CC752A3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23CEC461-3C83-4212-93B4-4ADB8E9FD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תמונה 2">
            <a:extLst>
              <a:ext uri="{FF2B5EF4-FFF2-40B4-BE49-F238E27FC236}">
                <a16:creationId xmlns:a16="http://schemas.microsoft.com/office/drawing/2014/main" id="{BBDB8327-A01C-46A4-A1C4-93AC63871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D5E0BED0-8842-4EF2-9245-DFF1AB87F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3A20FCEE-A83D-4ABF-A7C6-8DD36A468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שמיטה1">
            <a:hlinkClick r:id="" action="ppaction://media"/>
            <a:extLst>
              <a:ext uri="{FF2B5EF4-FFF2-40B4-BE49-F238E27FC236}">
                <a16:creationId xmlns:a16="http://schemas.microsoft.com/office/drawing/2014/main" id="{4AAD522C-9D3B-4086-B63A-F1BF60C49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714500"/>
            <a:ext cx="6096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258B3BCB-3419-46DC-AD7E-6D5DD9BAC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15406B1A-2D6E-4129-8B79-7169FBA84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51E38335-48D3-4480-978A-1E2A13259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תמונה 2">
            <a:extLst>
              <a:ext uri="{FF2B5EF4-FFF2-40B4-BE49-F238E27FC236}">
                <a16:creationId xmlns:a16="http://schemas.microsoft.com/office/drawing/2014/main" id="{C29A7E02-4AE6-4015-B86D-B8880A699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31DC393C-AB70-402D-AB4C-A34A6D45B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23AF8507-D9A0-4CC8-9421-AF203D940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99485FBB-1056-4B7A-AA2E-787835168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WhatsApp Audio 2021-07-21 at 04.18.42">
            <a:hlinkClick r:id="" action="ppaction://media"/>
            <a:extLst>
              <a:ext uri="{FF2B5EF4-FFF2-40B4-BE49-F238E27FC236}">
                <a16:creationId xmlns:a16="http://schemas.microsoft.com/office/drawing/2014/main" id="{27F14493-38AF-4524-A5F0-3F01D6466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162050"/>
            <a:ext cx="1042988" cy="104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pull dir="r"/>
  </p:transition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מסך רחב</PresentationFormat>
  <Paragraphs>0</Paragraphs>
  <Slides>14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19" baseType="lpstr">
      <vt:lpstr>Calibri</vt:lpstr>
      <vt:lpstr>Arial</vt:lpstr>
      <vt:lpstr>Calibri Light</vt:lpstr>
      <vt:lpstr>Times New Roman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User</dc:creator>
  <cp:lastModifiedBy>mushky brook</cp:lastModifiedBy>
  <cp:revision>3</cp:revision>
  <dcterms:created xsi:type="dcterms:W3CDTF">2021-08-02T20:02:11Z</dcterms:created>
  <dcterms:modified xsi:type="dcterms:W3CDTF">2021-09-03T06:12:25Z</dcterms:modified>
</cp:coreProperties>
</file>